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06196-F86D-4BC4-AEBD-895D4430090F}" type="datetimeFigureOut">
              <a:rPr lang="en-US" smtClean="0"/>
              <a:pPr/>
              <a:t>12/10/2014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64E7C-D3DB-4721-B22F-D973BE6DCD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s://encrypted-tbn2.gstatic.com/images?q=tbn:ANd9GcQip2O4e69FiFeREEsNfWIbd5PnnMs_hRuP8ganS0C3SF-GQp8E"/>
          <p:cNvPicPr>
            <a:picLocks noChangeAspect="1" noChangeArrowheads="1"/>
          </p:cNvPicPr>
          <p:nvPr/>
        </p:nvPicPr>
        <p:blipFill>
          <a:blip r:embed="rId2" cstate="print"/>
          <a:srcRect l="21818" r="18182" b="16983"/>
          <a:stretch>
            <a:fillRect/>
          </a:stretch>
        </p:blipFill>
        <p:spPr bwMode="auto">
          <a:xfrm>
            <a:off x="2971800" y="1371600"/>
            <a:ext cx="3505200" cy="31865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ncrypted-tbn3.gstatic.com/images?q=tbn:ANd9GcRc5nb8ttXb0cx_H7kGvbJkU1jE7C5pQ2SzhM3TM7X4JY8WyV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3361036" cy="2286000"/>
          </a:xfrm>
          <a:prstGeom prst="rect">
            <a:avLst/>
          </a:prstGeom>
          <a:noFill/>
        </p:spPr>
      </p:pic>
      <p:pic>
        <p:nvPicPr>
          <p:cNvPr id="9220" name="Picture 4" descr="https://encrypted-tbn2.gstatic.com/images?q=tbn:ANd9GcRkncbwMPNiFhhpjWNUUiDUQ_JGawkbZ1_OWxeiQzGqYlViIzf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752600"/>
            <a:ext cx="3200400" cy="22371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https://encrypted-tbn1.gstatic.com/images?q=tbn:ANd9GcQJcjqz20GQ_UcHpAZGfru9-2xuyNmJGWHu4g39hPFHBAxtkJrZ"/>
          <p:cNvPicPr>
            <a:picLocks noChangeAspect="1" noChangeArrowheads="1"/>
          </p:cNvPicPr>
          <p:nvPr/>
        </p:nvPicPr>
        <p:blipFill>
          <a:blip r:embed="rId2" cstate="print"/>
          <a:srcRect l="76087" b="45652"/>
          <a:stretch>
            <a:fillRect/>
          </a:stretch>
        </p:blipFill>
        <p:spPr bwMode="auto">
          <a:xfrm>
            <a:off x="3200400" y="1295400"/>
            <a:ext cx="3505200" cy="39831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upload.wikimedia.org/wikipedia/commons/thumb/3/3a/Mitosis.png/220px-Mitosis.png"/>
          <p:cNvPicPr>
            <a:picLocks noChangeAspect="1" noChangeArrowheads="1"/>
          </p:cNvPicPr>
          <p:nvPr/>
        </p:nvPicPr>
        <p:blipFill>
          <a:blip r:embed="rId2" cstate="print"/>
          <a:srcRect t="41324" r="72368" b="15685"/>
          <a:stretch>
            <a:fillRect/>
          </a:stretch>
        </p:blipFill>
        <p:spPr bwMode="auto">
          <a:xfrm>
            <a:off x="990600" y="914400"/>
            <a:ext cx="2971800" cy="4245429"/>
          </a:xfrm>
          <a:prstGeom prst="rect">
            <a:avLst/>
          </a:prstGeom>
          <a:noFill/>
        </p:spPr>
      </p:pic>
      <p:pic>
        <p:nvPicPr>
          <p:cNvPr id="6152" name="Picture 8" descr="http://upload.wikimedia.org/wikipedia/commons/thumb/3/3a/Mitosis.png/220px-Mitosis.png"/>
          <p:cNvPicPr>
            <a:picLocks noChangeAspect="1" noChangeArrowheads="1"/>
          </p:cNvPicPr>
          <p:nvPr/>
        </p:nvPicPr>
        <p:blipFill>
          <a:blip r:embed="rId2" cstate="print"/>
          <a:srcRect l="35366" t="42502" r="35366" b="18015"/>
          <a:stretch>
            <a:fillRect/>
          </a:stretch>
        </p:blipFill>
        <p:spPr bwMode="auto">
          <a:xfrm>
            <a:off x="4572000" y="762000"/>
            <a:ext cx="3429000" cy="4247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s://encrypted-tbn2.gstatic.com/images?q=tbn:ANd9GcQ5Sv02fH0aSmK8jIRYic3--_C0GZ-Z_D_ldoRxF4-AgsJIn0YWew"/>
          <p:cNvPicPr>
            <a:picLocks noChangeAspect="1" noChangeArrowheads="1"/>
          </p:cNvPicPr>
          <p:nvPr/>
        </p:nvPicPr>
        <p:blipFill>
          <a:blip r:embed="rId2" cstate="print"/>
          <a:srcRect l="49728" t="6118" r="38301" b="57939"/>
          <a:stretch>
            <a:fillRect/>
          </a:stretch>
        </p:blipFill>
        <p:spPr bwMode="auto">
          <a:xfrm>
            <a:off x="3276600" y="1142999"/>
            <a:ext cx="2667000" cy="48211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cache2.asset-cache.net/gc/139803946-shows-chromosomes-spindle-fibers-cleavage-gettyimages.jpg?v=1&amp;c=IWSAsset&amp;k=2&amp;d=LfMPd%2BobZXCvYqRcijtEbGPua3bku3IT%2FaOkqsvFfds%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295401"/>
            <a:ext cx="4013473" cy="3200400"/>
          </a:xfrm>
          <a:prstGeom prst="rect">
            <a:avLst/>
          </a:prstGeom>
          <a:noFill/>
        </p:spPr>
      </p:pic>
      <p:pic>
        <p:nvPicPr>
          <p:cNvPr id="4100" name="Picture 4" descr="https://encrypted-tbn1.gstatic.com/images?q=tbn:ANd9GcT2BeF2IgU5vYC7_7Eodgak7VLcpAtpIgSgy6u9WNfVEMcu3m9UWQ"/>
          <p:cNvPicPr>
            <a:picLocks noChangeAspect="1" noChangeArrowheads="1"/>
          </p:cNvPicPr>
          <p:nvPr/>
        </p:nvPicPr>
        <p:blipFill>
          <a:blip r:embed="rId3" cstate="print"/>
          <a:srcRect l="18667" t="32011" r="26667" b="30251"/>
          <a:stretch>
            <a:fillRect/>
          </a:stretch>
        </p:blipFill>
        <p:spPr bwMode="auto">
          <a:xfrm>
            <a:off x="5257800" y="1219200"/>
            <a:ext cx="31242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cache2.asset-cache.net/gc/139803946-shows-chromosomes-spindle-fibers-cleavage-gettyimages.jpg?v=1&amp;c=IWSAsset&amp;k=2&amp;d=LfMPd%2BobZXCvYqRcijtEbGPua3bku3IT%2FaOkqsvFfds%3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838200"/>
            <a:ext cx="5257800" cy="4192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UUExMWFRUXGBcaGBgYFxcXGxgYGBcXGBwaFxcYHCggGBolHBQUITEhJSksLi4uFx8zODMsNygtLisBCgoKDg0OGxAQGywkICQsLCwsLCwsLCwsLCwsLCwsLCwsLCwsLCwsLCwsLCwsLCwsLCwsLCwsLCwsLCwsLCwsLP/AABEIALcBEwMBEQACEQEDEQH/xAAbAAACAwEBAQAAAAAAAAAAAAAEBQIDBgcBAP/EADcQAAIABQMDAwIFAgUFAQAAAAECAAMEESEFEjEGQVETImEycYGRobHBFCMVQtHh8AdSYnLxM//EABkBAAMBAQEAAAAAAAAAAAAAAAECAwQABf/EAC8RAAICAgIBBAICAQMEAwAAAAABAhEDIRIxQQQTIlEyYXGBFEKh8DOR0fEjUrH/2gAMAwEAAhEDEQA/ANbMrkExXB25sfmN6g6pnuSgnH+BrN1W5sn5xFYa7JxxJPZ7cTF91rjxHfi9HVxdAeqzFUXPYftDwTLY1ejJS+v5SsQZZ5tGj/H12CceXSNjpGr09UBsIv4jNPHPHszuLj0Fa7ThaabtUE7D2+IlCTc1bFxyfM5D0NoK1U5kmKbWJv4Meplk8cORRZYrTR0vQul5UoFQQQDxGHJnb2kdPLJRoI1jp4T5ibvoUWgY83CL+xVlpE9K0SXTArLFs3J8mBPLLI7YVJUMjUgLzmJ8Nk1C2cp6vntOnGWzbb9ycR6GGCo2qCUGgSh/6cO4DGcpHxnEc8kIuqZk/wAZ+XZuaPp+TKCBVBKi263JiMsspXZrT0NJenAixNje/wB7RPnXROU34CNHoFsW5NzCZZvonly+EFahNZNu0XHBhMcVK7J41fYtd5zNwAAcX8RZKCRdJJEkrNs9UYXZh24EBw+FoDScdBz0oIYAW/mJqdNNkuVUBaqqpJYJYsBxFMduWyuNy5GP6TpSZs2x2lSGP2jTll8Ub/USqKH21ySbXzgn94npaMuqLaiVMAADX/iFi4nd9HunsrsFJyP1jpWjp/jaGyojKR4MR2mZ3aaZzjqadNPqFFNkwPmPRxRjaT8mqEqjyZzxZwluHdC2bkHvFJtxtsk8uDC+bg7f/LNLX9Vqw9stlutgL2F4WMVGNtj5JwjTfnoB6bE0iYO3NrXvBvk1ZTE8mPDJ5F/AU82qWQtpIIubNYXwfEPJQTdP+gyyZHxcI/2D0cx5bTGmGxKc/fxDceSVB5vjJy+xbTVrAi0w8EEwaUtBx5IuuMrVf7jOV1DPUACZcDueYSWCFlIvW42df1OllvYqtiM4EebByXZiha0xdLcAi5NrxWmVfQ9p2UIdq/j5jPJO9mat9i6qmbiystlOPmKJF462ZhejpFzuvm8XeVtDxkosT6cU0+pIZjtPH2h75xpCPDGKbN/TdYU847Fa9xaMj9NJbM6xpPTHOnUcqWP7aBb8kRHJKUvyZKS3s5rX6pPpa4vkoGyL4Ij0YQhPHRrlByR0vSNWSegdT+EebkxODoyZMTj0falqsmUpLuoP3joY5SejoY5N7MtU6h6wPo5a/aNcI8X8uj0PaqJk66V/XLNFrT5fAHeL0sdfTOkuUGkx70BoVTJW84nY3Ck3iXqMkHpdmfH8I03s0ursxGxMEdx2iONJbYYpHlArso3E7l5PmOnSY0mrGFNPKIb2BviJyinIjOHJoA1nUZm0emwucGHx443tDwxV4ANHqZk0qW7EhvwimRKKpFWluhrLT0yztYlj7Yk/lSRKuWkDnqdWf01+r57wfYrbAvTkXP1se17+OIZeEWSoyHTFcVrpwI3Ky5EXyxuCNebHyxo3E6fLKgKdp8GMyUvJgjGSewc1O1luDc/tDcbQ9Lr7KaQJLdmUHni0GVyWzqqNDefJVl33K4z+MRjJ3RnTalTMzXyVYTAPBsfMaotpo19RMZ1bISbToyS9pQ7Wbj/7GiEXuDfZPPhWRqtfszf+Clklsj77sR9o5QXT8An6WvbfJsOlyXoZgmqd91ItfgnyIpx9xD/9Jyu5WtfyDNWz3RZZuAWLHNrgnt8QzS/Ide64xVbXZtJc+Wg3MFIIChLbiRbmM6UvBTI7Ti+mZ7qD0fR9koCz/Xbaft8xaMLltkeEIwjcdCaVp6sAfUUX7Xh+aX+krL0sZO4ydHddNXBO64jycn1Rlydgz1CLM2kAkw0U3Gxn0EtMe+BZBzCpLz2LRYJqOfJ8QOLSB+garmKoO5eTj4hop3odGG6t6WaoZZiPwODF4SX+oObF7tb6MfVUcyimK+65/wCcxWKj2RyYvZ+ad/o1VX1tPmUj7BscWyPHxCTwxi7SKqDnByj34B+gaozfWasa8rb9Tc7vg/aOny9tV3ZL07zSTb/3FWoaosreKadMFz9haKtSa2kaJ8FBtS2JZq1ExGmMzMo5JJ7/AHhHCf2YlgzyjyvRvf8Ap5WD+mcM1mU2H4wM8Ho2YOfBJmh0DQ1kI02+53N2+0Ty5XJ8fB0dOvs0cuvQrtvm0ZnB3ZOWKSlZGVWy9o7HPPeC4SsVxlYvm15Uj2mzmKcL/otGK8g1VYEneTYYTtDK/oZRrYEKkgru4GSPmH4/Q9DKlrwEN0KAntE3DfdknHyF1NdKdBc2twfEJGEosRYpWc/MgrPO9sXuG4NviNjqrRphinL8lstr+olaaNpYICAw827wFClvs04vSSk7M3UaiyVLvLNr8W8QWrRsUeD4SNZ0/rpeW283fsYnKFP9GbN6ZeBsla5CHeBbJhaW9Gd4AuXraA2uM94V4/JN4W3RdJ6gRv7TEEnxA9qnyRJ+mdlFK6TGZFSyjvDSuNNhSdWxd1LpMuao2vZV5UHmKYcko9rZ0Iyb7MHWUbyz6MtiVsWvx+do1xafyZaCXGuqFcismJke9f8ANfItAn0Q92eNKSqUQyvnNMmS3mAKjAAAdljlSjSLxT91O+z6s3pPvLv7eO+IP5QoEVGM+Xhd/sJrKF6lVeVc5sVPAPmEtLUtCZsTlJcHSCJXTLgAEC8IpL7NWOUccVBLo2WmdQAyyss3a+YjPHbTZKXpnbrssWos+/J8X8x1apCPHV2jSUFWzp7gM/tGecEnoyuG7LVlhVJVcwHt7Z3bBJV0W7ndc3sRx8Qz30P2A6hOUg2+oZh4porFW6F1aJU5VDorMOTDxuL0yixSYBX0EmahRW9P4HeGU2nb2UjinHrRjW0UrNEpp1kJ4v8AxFlkXYI+hyXy5P8Ag1Om6LQoBvO435MTllyeFQJen+XQVVTaZgECLtzj/aFTnd2aIemaB5Qlqu2WtvBhnyb2x/bQZT1sxZZX9TCOKbsV4YpqkJRq8wMR/m+8U9rRpWJcegij1KeXswuAIDgktEZYofR5N6smM4ULxgR3s0rCvTwojSdQzNzb1vfHEGWJUqB7CLZ+q3/9h5gKDDHBHwiqXr81Zg7rwRHezaHlhi10TrK8sSLXHb5P2jlAnHGl4E9VIqJrXbFsAfEUSgi0Xx6JUXT0x3ClrDvAlOKV0I837HB6YlpcE3N4RZmxY5/J9K00yiWAguXIZzUuwKumljgkE8+IeKBHGr70DzdRO0qOfMFYy6xqT0X6TNUEMz+4eYWcAZMbXQ+k60igkHnmI+22ZJYb7Rn5eohXOSVJJi7i2UhgitUHVNfKmKdotcWJHNoSKlHsSXpr8A+m6NJVG2uLN57Qzm2+jO8Xtx4x0g+u0KW9mYhgEAFoWOVpUifGTbsqk1tPKGJYPYnmA+T8miGBzf6Etd1UZZKSgApPiGcV2+yOfJDDJY3v+CyTLrWUMJbkHMC19o2rPjiqaNNW9Gsrbqdtvm/eJLOmqkYo+pt2xW4q5f1j2g8xSoeDTDLGWmE6frTbx7toOMxzjraJ5cMZO4s0tFqz+oOCv3iLxx4mTL6eXVBNVrKEsARjMIsbQ2P00jLax1NLA9hBPeLRxNvZ6GHBStmf/wAWLMSAc+Iv7ejSsUbIPqD3NlP63g+2g+0vANNpHdtxBuYZcUdxivJdUS5jKL/5YC42BqC8nlNpkx+Li0c5RQZTSQWtPPLAEkAeIFwO5w7L0oZzXAJt3vA5QE96C8bITdDZfq/4YKyph/yEwyVRTEGQSYRyTJvKgeop8q23N4ZMKmGS5RvxmFsRzL3p0LZWxhbdCLJQRMplv7V+2IXkw+462SkaYCw3ix+I5z1oSWXQTNoUFyL44hVJie42gIOygEkDdxDabFbbQTKvuHc9zCt6OI607lgqKePHMdBKrYsZbGFFpKKguvuIzeElNtgeTegeq02TY3QAngwynP7HWWSemATemJLDkgxRZ5lf8iQA3STD6XNu0OvUfY/+U+gSf07Ob2XFh3tB92PY3vp9irUNMnSD5HxBUlLorHK/AC9e/HECVoLytunEdaNp1TUL7Tsl8An+ITnGO5EM+VJVRrqPoCWgDTHLefESfqm9RR569a7+JVI6bpZk6yLZlzBnlml8ifPl/wDIaZaPbjOIh3sX3mSaieYVYkgd1jlKMSbmlou/w4AW5XwcwOd7Ason1fp+S5sQF8WikMskaceWVGJ6k0ybS2aXMJTv8RojNTXWzbgmm7M968yY1gSSf1g4/wBm2UnLSNLo/TSn/wDY5PaOnk/+pGeXitGv0/QJCA7VH3MZ5ZJMwz9ROwSdpOSAB5vbmGU/spHMyEmhN9pAta8FyVB5l1NpwyHAtbiA5fQksjPDI229NcX9xP8AEdd/kHkDyJl3bx2gtUhr8F9LOuSqr/vHNeWI9BEySTa4ELaOTIVlMSBY2zkwYtBTAqiSL44EMmUiz2oVQgN7ntaOV2C9lkumDBQSAx4gOVCt0Xy6Ey7G5tA5WJzsOqWCi9swi2ImT5UG3MDyd5F1cJQPusCBxDx5Po7lRdQoCoK/8ECXeznINVu9oShC3ffmOBQPOGcgWgoZFM6UCpNznxDJ0wstky9q2J48wO2dJ7BvWXkXsINPoNntZRh0wL38x0ZU9jKbRz3WaEiYgZbXa2O+Y1Jpo3rKpQTZ0Cl0t1AztRQLRlc14PKnk5SbfdjWsrlRQrm5OLQsINu0ZqTkB0SywxKLyOb5vBk35K8GlSHKTHAHuERaVkGontZPaWt/iOilJnQipsopq4vLDAcwZQSlTDGCbEtOJizGJu4J7/xF241Rfj2Fa7ISbK27bAg3NuMRODcXZ2GTi+zmvS1P/eZT/lJF/wAY1vSZ7Ln8GdAqaa3pm2CYzxl2ec8idjFVtm0TvwTbTdAOqzW9oUcmxh4UPBEGp22jbgj9YPJeRrXQLInzpjbNu3OW+IZ8UrObSQRqM4ylB5P7wsakzobApkszF3qNpXm0Onx0x73RZpc4LLZssAcEwJ7aQst9Ay6nMckFLDIvDcIoMVoJDmwF7iF0FL6Bp13JW20Q2lseJCnQhrWuvmC3aCwxaZb+24PIN+ITl9k2/wBhUlXddrtY9oDaTtInpbLndjZSPxhddg0F0qgrtxcQrfklN07Eeo6Pvm+oM25EWjk+NHKSTsdUKjbxbsIjIWU76CJ8q+BATOjIHdsG2dv7wweXkGo5cxz9O0fPeDJpDc0hglORa4idiPImeSKS7G+RBctAlkpHr0VsWgcr2csqou/pSEgKSsR5U2Yjqlds2Ux7MDb8Y1Y9xaN2OXRsZVcJiWXm0Z+PF7MMsdOz2bQrMtaxIjlNx7Bz4u2JtU0yYD7LqBFoZI1seMuTsJpJc0IoOTaEk02PoZVE5myci0TUUtEoRUeiFN7FKhbLyIaW3Z3FXojLXdZjgA8R2kM3qg6pmf2nNgVCnP4RKtpEYfmtmA6M0zczMM3Y/vGzJKj1M2TjjOjTqNCqhrYjEpO9HjLJJyZ6ksHGI5tjOTWxLWoPU9x54HmLR/HRqhOkFU8km5I+0CTQsp0wI07I4ybHJMMmminuci56NT7iPaB3hbB7rWgZ7S5RKC4vmH/J0wqW9lWkWYOrAZNwB4MHJ4oMptF82UiEj/KOf9IVW/5OU5NCmt3zn/tWRB+ZiqSit9jQlIskU23Lnc0Bu+inNg81G9Rc2F4ZVQVLQfPsBxf5EIidstlMCAf0gP6FJetclTfPBHaOryjqIUiDftsQSfq+I6XVgk9DzTqZUDDnOTEJybMmR9Voq1acgsOR8eYbGmNiTfYvkzGc3HYcRR0izSX9jnT5SbMjJ5iE2+RlyuXLXQTLlKBiEbbElKT7IMiucDjvBtxWwqTirBpNSFLbrDP6Q7jfRSUXJKi+kXcb8jtCzdaJzfFUGugtmJoins5x1UN9RLS2CwH6x6ENRs9fA3xNlRaaiLjnvGRzbZinldk3piBul23fvBUk3UifN9eC9Qrrnn9jCbiwO4vRUdOB7mG9wb3WJ6OuDi3iNE4NOzVx2wpZZYfV9oS6YrpHtS4uqgY8wIryCPVlWuzytPNCkW2HH4R0Fc02NhgnkTYo6GsJQvg8mKZuy/qU+KG9TUMzYGB3hIpJEIwpDOjCjJPMSldGfLyZZVUKkhjbGYWE2tCQyuqFmp1g3qEOO/zFscaWzRixutk5U/DXN7c/EBoMkkyMqnZlJ3Hb4guSTByimLP8OILDcdp7HiKc7RZMsWhKfTkDv94HJPs7lYPOlhrre47jxDJjqgdGFrKtgMXPeG/kLZ4JDk5NljrQQea43AHMFFNUWFf+0kD5jidBkhrWhGAlPwQ3b4jl9HJljKCbXtjBgWBlqO4l2B5PMDViOP6LKb35PbzAejpaCKaply1dxz3ELKEpNIhNOVfRRKq3me6UuIZxUdSY1JR2MqZZjSrMtmOMGJXFStEJ8b7CZC7Ft4hH8nYsvk7M9W0+5/qIsbxpUqRqhXQZp+pFCEYG3m0JPGntE8mNT2HTaouvsP3+0IoqL2TWKmmzJdX3UKwXgg7vtGnFtHoenfg1mkT1mywQfqUX/KMs04sweoi4yJ0l1upyVjp72vIrqUUxIdXEqYwsSCTx5i7xckisY8oUwtNdUi/EI8Q3sIXdLMhIW9ywvb7RXNfG/oOedbXk1NRJspKgXjHGVvZkjO5JMX10g7Ae8VjL5GnDPdMz2q1NqWcbZtbPzF4r5o1Q3PRR0qp9NDuyYOTtlc7+CNYKQlrm3EZuSPO92loo1CQRbb2MNCX2NCVrZ9f1LqGNwMmO/HYXURRPXbdZfufsTwIqt7kXT+htRTJcqSxmOPknzEpqUpLiZcinyRl9R65O5pcpAABfceLRpj6ZVykykMNyEmj9XTJ3qF9oVBzFJYoquJTC+al9LyONN60l+mScqOTCT9O3IHFSXJDemT1C0yUAVmKD+MSetPwFNRJU0kyzsYbu+O0BtS2g8rLZ00pjYXB4EBJP9AYunr/elgJa98GHX4vZZS0OqbQwV9wiUstdGWedJ6Fs/TlQ7SCBfkxRTbVlYztaLjTAABcgGBf2NZbVAS13WwqkkfaBH5OhOWmzl1T1NU1DHZ7RewA7R6Cx44DYYuceUtH0/X6uUUActYeIHCDXR2RTjJcVaoc9PdUy5p2zfYWx8XiU8TSuJ0Jwmtdm90ytSWvpKbsO8Y5wcnyZHJic5WG01aHRvdkePMK4VIlKFS0tEaavBuGwfEdKFdBeP6LJsvdlReAnWmBSrTCKGXcXYC8JN7pE8smnSANYULYrfnIHeK4t6ZXC2+zLdRMZykh8AWA+Y041x1RswxSdoadDTAZCkmxFwfuDGfOnyJ+r30OaidabbuRCpfFMy446oRazRlGWYB7SbN9zF4S5KvJfHk4yrwwU6WfmD7iK7WijpIvvQ/8AaLf7Q+WuLJZkpUv0btq4DDYMYFjvoye15RX/APp3x8d4P4jfgB9QUV5Ey4FgpN4bHL5Ir6fL80jKdLsWUE9o05NM9HLThs19O13Xd4xGeXTo82a+OgqomgZ7QkVeiUUyDyRt3Abb8xybumNGT5UxRNkGx22+Ytf2bIteTm/XGpgAy0mfScj5jXC4q2gZ3WNzT6HXR9KkyjebOsdytk+AO0JmbU0kcsrlBSrs55p9BNnOUkqSt82457xZz496RnwvLJ8VqPkeaXoYlzHkT56opsSL5uO0cpPjcVZpx4o4U4qWmdC0qrlJamWaCAoII/1jNOEn82gSp9Ic6YqBmfdcnGYjO3SJZE9JF1lUsSwgbfR1tpUjPz3ZalTu3KcgeIsqcaNMVa35HD6k+WuLDtE1jj0Q9mNDaQBNQbrGIS+L0ZZ/CWhXVSglypG0HMWjvs1QnyWzP63qXqKVQgj/ADZ7eIvCHHbKRjy6OfUFX/TVJd5e6Xc47C8apRc41Y/uSU68eKJ63rO5j6S7FMFQpb2aIKSTbEIW7ADBJ5g3WxMmOMmkkdX0SaRKW9i6ixbzGSatizSRak1kIdfpJ9w+YDV6YlboLpZYmP6nqAEci/aElaVUI6XQwrtWEvAbtxCxx3tkVC+1shLrnNmOF5/+x3FdId41YZcTOYTrQlcTP6jQqpOCBn840Rk2acL2Q6Ocekw8OYXKvkNnTaQ4nghwd32hP9NEIpWDf1BZiGa4GSD8QzWtBjBK2XisBheB2/oWdO1BmCygLYC5+YrlSjs6bSpfSNRKpse7JMZXL6M0p70Wy2VGsSB8QKclYsvkivX6gei4DD6TeBii+SD6XG/cTaMn0dIuvIycfaNWWR6Od8YGkqXsCQPavf5iMTHHvZ5LOLlsdrwX3Qf4PKmc7y9uBfv8RyUYysWMIp2hPq15MqbMVydqkn7xSL5NJostnH5Y9eaTb6smNqff0PhUcytR1W/2w/WOo2MhaaWpTYbEeQMQj+MuS22S9Vm4r28a+RoBr6UtFKRQEnNYtYZ+5gcOc3KXQ7bhx5umzI1s8TS8xj7ifzi6da8F/axyjyl2hlo2pSUmLNZj7RYqIE7apMmpYmm4vo2Oi6+J5Cj2q3EZ54uKvsEZKaUomnlk7wr+4ERn8WhZVWgOXLAqV82OPAhm/gPWn/AXqCHcu220tCwetiJ6oa6jXJSyN7ED/WIwg8k6MLfOds5jq/U7Tg5W4XOB3MelDEotI348Ta3/AEZOZpdQQCqOWJubXJt+EO8unsT1GOUMaUO72MOmqmnQPKqw4B45uDCv3JU49gx5Ixx8W/8AyXdT6TKVVnU00TJZGVJG4H7QccpPUlTK48mRyVO19GZVy7hUBLdgI5utCz9X7mXjiW0df0imKU8sEXdlBb4PiMspXJlpttlrymH4nF4CaYt1oMq5UuWAdo3EZIhYOT8kluXQEUVzk3IFxDW0U1QVTzS1lAvCukK/saUswgsjJiJyS7TIy+W0wDV13rtHbvFIaZTGtoV9IDYZx5G4Y/mGzK6RbO04r+RzXy2YggGw8QkWkjPF09i6ooZhXBsTyTDxmrKNWqsuk0O1QPUGIm227oPuJFfTL7CEIzf84rlXJWTzrs2jSA2eI8/lWjz1Nx0I9VniUSdu9xGmC5fpGyC5LRmeqdd3SAApXfg3FuYvjx1I0+nx+Rj0/TbEUnFhCTfgb1Lt0i9qssNovYmO41slxRPUE9ijdYjtCwewJAq1ftW/AMPWxmvKI1zpNVpfG4fhASa2NGk9nNqrp+bTH+oT3ojcC548xqhOK0/JBwWKTyp/0hdT2qqkzWHpLuBY9haOilVo7Fw9Tk91pqv9z7VpsqdVMdxCcbhngdhBUNV5OyvBmz3JvSPtKWnM0I4cyyQN3Bt9ofi3F12NjlirhCLp+WaLqbp2lFP6lK9rGxuebxHHyb4SQjwJwqOgroXR2lvuIuNuPGfEdkmuFI0xxrGlFeEdIlBQpIxYcRid2Z5SdozqN/eU5Um4+8aPDRpS+IVqNPsZWDElchfMLF2qJLZ5r9IZ1MS5sRkLHY5KM6ROkm6Rj10tZkqxGxQRduMDmNF0zXKScU+kNZXX9LTFVSUzBRt3Yz8xN+kbXylR5vqMvjwKdV6goayYWmStnyLAn8opHFKEajKyuD25JKWzGa7MkiZenLBPnzFJycIq3sz58ig1PG6L+lKkS5pm7d72sg7bvJiMI+422y3oMblyy+RuvWNShcMRe+ABwYu8eP6L8nG1N7/RoenNXaotvUkg834iOSKj0WUWu+0O61nYjx2HxElSQEg6XSb5isgIFrH5hHKo0ybfFtsYyacSn3EEg4sB3MTb5qkRcuSaTG0ulB9x7xBzfRnlka0hbqFMAStjY94tCWrL4clmb6YnBauajCwPYxbNfFUaclyxNo2MhgC3Fr2EZZLoxSTaRTPoQ53GGU60FTrR8tGoHAjubDzM5KpWwwaxU4jTySNU/kmn/RrtJqi62IsRGTNBJ2jzc0aYLUqHmEEYtzBjajZfG3CKMZ1HR+pUSpF/avuMascqi5HoYJWrY9XTyyBVbA5hHOnbIznthC0RBCqQBb8YTkuxHkVBE/TlsGJuR5hVkbdE4ZLdUKq+ksQVAKi14rGXhmhSvsE6olkSWMkXbbBxunsC5NGe6Gqp8gsKtdtOQSxe3Ji+VLLHX5eDJwyq29JGW6q1YPMZKZAtODjaOfvDRvFSatjvLnSTivivot6Ek05mOZ0stYYB4Ec03H4s706jbajX8htf/ReupygB4GLw0VNR7NcssUkmUajVSXnCVTm8p7bgezfEPFSSuXaJ48ik6X/o6HQySktLWCBRGJ1b+yrdjWeECXfk8RNcr0Qt8qEVIymqJbhRZRFZJ8NFnfH9j+Tpis/qs/HCxGWRpcUjLLJxl8ULNTaa24cbcj4EVhxRXGvJzLWtZmTnZblFU2AHe3mN0EoF8MfcTk/6J6VS0U4BZjsjd/mFnz3SsXL7eVV9eAmq0/TJTEF2cgXwf9InGGWrqiEYemW6WhDPalaYuxWEu9zc3xFePx32NjXp5tJrXYz0CbRiqO+6yiPbf+YEoyUKjVlHkx4/jHV7Qym9JLUTJr0rf2185ue9onLI40p9i43Xy/4x10/ofpr9W29r/MTnO3ZaTTGc5rB9pvbEKu9iPaHFBVhAoPiIyjy2SnDk6L6bV98wobBR+cCWNRVoksTpuhm1aLhViXDVsisT22RUkt7zwMeI59aC0ox+Jz/XLpWhgbAnkRuW4I9D0yvG0zXUssixBuCLxmbvshOraHVLYoIhLsx5Py0UTeTmHSVDLoEk0Cm1+3EM5tdFZ5HQbU+xCEtuMTjuWyCucrYGAdoVSN4zf5ije78Fkq7MnqDOtcu/JYC9vEaI8Xj0bcTXDX0bWVS2AK/jGRz3TPPnkbbTJzpXccwFLwdGXhiOuqgrMjE25jRFWrRpgl9CZN5J952/xFdV0VSRR1Kz/wBG/pk4yfNviOg0p2wVadHNZdTOmyZqvMYy0ANjnN8Ro5cldUzNiUskJrJdVoj0zrjUxPsDhuQ38QsIrIlGX/ch6TNkguKTaZ2XpbTqeZIV5YXc31YF7nmMmdyhKmaZZ5Jn1T0PSsxZhcnjMIs8+hVmt20Z6Z0jT0izJhybHBPEXjklJpI0YOELcV2WdH6t/UynTj0v1EUzxUJJryJCV/06HazmnOq7cAflEWlBMbUVYHqqmnqBMC7lIAPxDY6nGrCpuSsc1lBv2tuKhbG4MSjkrRFyV7AqyoW7KHNyMn4tFIp1ZeK/RgkppVTPEtZgTa+QeXz2jU+UFbVjwyxpfrwJuuZCyZ5RVAsO38wPcqCZj9V6hxVLtmdVVIBY2gJ89t0ZoQwOKlldP9eT2Y//AGjEFzXUQ5sylUcSpDDp+Qk6ekuYdo/f4hfcdftF/TZI55qORbitHZKFUlyDKpxkH3H/AFjO7cuUy8/lLXSKJ9RsJBye/wAQyjeylos0ymN73Fj27wJyDdIZ1FOCtj+B8QiZPkKaShZJ4mM1wxtFJzuNI7+HZrHpVORgxkU30Y1NrTPSo22aOveg3vRkuvKUL6bryI04JOUXZq9HkuTGWkVfqShbm0JJUw5o1INlNtXaTm94Xt2RcU3oqnbyTbiHXGjqK6us9OYCcLfMLBclR0l8OQXq087LpkniExqnTFxoXdPqzMzO+RysWyulSR2TWkI59X61eNudpC/hDwjUDZ/08JvZrbLeO8YkuR5q+ZGrfahK8mOjt7DBOUtmDM4mcxLbu0b0viejGNdDCmPqKV+kwklWwb6ZCjpym5HN1tyY6T5K0BPjswfU2n+mX2NtR+32jTB3Gi6XNVfaozMnb6ey/uUk/f4h1ClaZl9PwUfYUrad6CtC6hn0z3lsQLH2k4/KE5qaqaswQc5zf6uyyo6oqZlnaa1wbgDH6QYzS6iPuWLm3u+i3/EKuoOy7uXHHxDNpK6SNOPFkSTXn78DBKCqpZJsGUuRfb4+Yi583rwOsft46fZtekNQnMhBXIXB+YlljHTYGrtXot1qombdkw4JFzb5g41G7RWGNJGqpZksoqFhewwTmMslJPkjHk5KTYqq9OVZhF73HP3isZtxNGLJaOSdUaM9NUe0liTuBHbN+Y2wyOS5kvbancFyA6qvWd7pgPqcE+fvFFGMv4NmLJinG5LfTFzoDkC8TljXghkwYpRcoRuhnp0qXJl+tMG7JCp5PzCxhX6DFQ9Hi5+X/sDaaC9QrWsS4Nh2F+0d3KyHpsbeTnNbf/4di02pWUpRFJLi94zyjyfJs0ZIW6XgDqaoydzMPqtjuYaMeTOk+KHGmBGs+0rcd4jO1oWbHSyr/IiLZncqBZtPtYjtyCe0OpWikZWrCKKabG5v8wk1snkivBd6ynvA4tCcWtmc64mAySbZHEaPTqnRo9MuOz7pYj+mTOTzAyXyKeovkNko/duJvCOeqIckjwtaGoNgXUlA8z6O2beYXDNRezoNOFWXaSNyrv5HbxDZP0K5PwT1GUiI7j2mxzxAg5PQ2O5STaMp/wBPpu6aWwdzNmL5l8WbPWprGqOg1jA2U5jFBNbPJxprYAJZmO27AXj5il8Y6L3xWgHV9NlLLcpYNyfMPCcrVlcWSTdMU0K3W4NrcmLSdF27JyNS9S5AuRj7wHDiKrd0BdQ6QtSqy7bXAJv8x0ZOO0Ui/s5rP6bqZMwf2WJv/lzeK45RTuzFDBPDlWRK1+h1UdHTWUMibT4MH3Ypm7Iozp0k/wDnYXpvRUwOrPY2yR2jnmjWgypvl5NnRyESzXUOObACwHaIO340LKdugmiqA5dnA2/MCUapIk7StHqVUuTNBVRtbGI7i5RpiSXJAGpTPVngJxzn4h4rjHZbGmlsIqNM3lHZrEHtCrJVpE2ot7GNZI3SwpOe8JGVSsXTYmlUazAUcd7Bu4EUk62i16MB1L0i0iZZAzoT9QHH3i0Jxmr8klixvtabtiDUqQy3Kqb28CKU6TQvqOUa9m6+i2mo59RtlgEqDjGBfvAlkW0B4s/qGo5NJG16a6aEpveCx4vbiIynrRt1GKS8G7YpLVcAtwvmIJORllNtl1JQh23TFHxCTnSqIk5uPXY1qKdChwLRKMmmZVOV7E1Nqe0sAPaOI0Sxp9mp4+Sssm6gZgPtOICgoPsWGNRK9OZluDfaY6dPZWcbLBMux29o5qhUtbM11hrcpZbSybtbgRow4n+Rf065SpA/QmrK0raSNwve/wDEDNB3aK+og+x1P1V+2IVQiZFifbBTVzoPwKe0aeoqwHN+IyxhaMsYaEk/U5ctj7toPeNEYSaot7d7Zl+p9eM+X6ckG18nzFIY+Dtm70mBXbEXTVTNpZobadoN4oqknFl/V+lc4fHwdUlap64UymHuHu8iMft8PyR43t8VsY1EoIu7dkD84lGVuicJcpUJpkgzE3X9x/URe+LrwaYtJ9BFBQ2Vs3JHEJOexJT2DStM23WwU/ENz8j87iDzwyzQDi/fzDqnHQyZD/FHU2sPb55jvbi9nOJ9UVu623N+Y5RoKSJCo2ru5jqt0F6AKujEy7rcHkiHUuOgpIj/AFZChRx3BEHjuzmkzxLC/e/6QGMVvMKujDHY/jBXlD9oOfUipsCCP2hVBPshRKiqAGMxmZj47R0k2qA4JdH0ueomFhe7duwgNaphSYdT117hh94SUPKFpi+panaYR6K382hlCSXY0JSuiyVKVXvYKLcCB4HcmHTnXeovYEQEnVkrdlNO6GY1zcpgXgyT40BPyGzalyQFsF7mFSilvsThu2M5MsMASb2/WINtEZOnoFlUqMzC1sw8pNIf3GohkpApK2/GJvasnJuSsTaprciX9Ti9+BGjHhmysE3VKzM6h1CXY/06ng//AGNCxqK+TNePBN/kZvTNHefNG4E7ibmHy5dG/FmxYI/H/uaWd0cqi6NZh4/mIxzyXZB+qjlewFJ0+U1lIcfPOIq+L70HhGXTIHX5x5l5+8HhD7E/xmz7U9QqKhv7XtHHzaFiow7Dj9PS2fUXT7X97bvO6A8rY8pY4LQ8l6VsYKoBVhyO0T5WtkZ+ob2gyr0H+2b8WxE/ct6Exeqal2ZGahkt7CytfkRqUm1s1ccWRDWR1NMVAs1S3/kfEK8UZO4md+kcHroZaHrsrf7ieLZ4H2hMmKTWiOXDIfytSkjdZhnveM7xzaIPFJ0hamsKxJJHNot7TRRQdBdUyTQp3DHGYnFSiwRjXYprGRGyNxvk/EUjbLbSsvenS4KjDDtATfQtuyKSChFjcHzB5JrZ3XQc8sbbEe63MJ5sW3Yrq6Bttxm0PGasdMFlyxknBh9jaK6oH2iCmOiSTM2tiOpCtsItcZ48Qpx4lI7g2Fh8RzkkxW/thZoCoyWhFO2Ja8AlTLKsMWFr3h07Hs8kqxuSRbsY5vwdSo8qqeY5Ur/y0cpJIFW14CqGWPU9wxwT8wsm60BvToYanTlZVkPzCQlb2RtyaJ0s5kRSzY8QGuTehpQTZOq1+RLO4nPxAjgnIn7M6ozWtdWl/bKDC5teNMMKhtmjF6WTatC6m0ZpilrXbyc3jpZd0blOOKNR7HfSOi2Zi/PERzz+jHmztRvyzWy6KXLHtUCM3JyezA8spaZmNVrXlzfZm5yPiNsIpx2Xxp9FFQisS6qA0cvpl05RWi2m0gFQSMmJynvRdZ2lVl8mg2kWWwvzB5IlPNKR9XytzWTvYEx0HXYl62H0sky7b7YhG+XROTTWg+ZMDAC/4ROmiMU0wGTo0tiWPN+IZ5JIrLO06oW6po9wQlr/AMQ8ZeWasXqWLRo5A+kY7xTn+yz9QpdkpujLuByCe3aO9yVULzh2C1mgGxKnI7QVma7GU4CoaPNJ2rMYWFzmKvNSuiijgfZ7I0qcoO6aTn7wHmT8DNYukB11dUSpqqHvcYikXBx2gQ9LGb0xrpetVdgxVZiqOOCInOOL+Cc/S8X2HP1RO2e6R/tC+1jvTIr0s+z4dZTAdvpjjIjvYg92B+jdlE/XZjZ9AEGCsUV/qLxwOj6RqTZdpJAHjMc4J6TOljaLRrUvlgR+Ed7T8EnBouGuSLgm4t2tC+1IHtyDJfVckYUi8L/jvyRnimwyVWGoUXsoGb3hKUHon7TjtnzUTW9r3UiO572h7vyBGiAuPUsfEOpv6HpFyPtXcxFlP5wO3SBKxbVa9L3A2Y/AHeKLE6GjCT8Hs/qCay7Ul2vi57QFjgnbYfYbYNL0ueWuXbbbiO95VpFuGNMkuivu95xyI55b6DHJGPYbI00En24HaEb/AGJL1DY+kN6MrdsuPESpTlVmHLJy0uz3RdSDBjbbniOy49izg3G2WVNfcEA2PmOjChY4hbTyyXLNyP2h5PwaFqP7ClqJYYgjnvC8G0I5Oj7f/wCUGg19nsyZuAUm1oFU7ClRRL042azHm8H3KYZNPTITVIJAYm/N4ZM6KQw0yRYe43ieSV9Ep6VI+rZpL+zsO0COls7HH7AqaRNNy3tH6w8pRKJpaROon/2ih+vsY5L5WgJOymRRnYTMYsbYtDOe9B612RlTipGMHzHNJocr9ILMyL37CDdx0EYLKsLbBYxNtdiX9MzHUNOqz5TEAYMWx24tGrDOtjrQ9MWzTDwe0Tyz6iQyZWpaFs+nMxnASwH6xS4xSKQySd2X6bp8pVYv7nAyIWfJvXQr9RPweUtKHXI9MXsojpUnrYffml8mWahpvpIFuSOfmBCXJ2dHPJuyFTpyFPUVbGwxBT3TYyzysXzqFWAsLsYbryWXqJLwCv0qwW7WuTe0N71vQf8AKXkvpdDmoPazD4+IDzLyTbxvYo1qtqJS+yYw2mxHiKxlDyi0cEJq/oQydRqJ8wKHYkwecVugwwxbrx5NjR6TOuEmMWFok8qq0Sk8alaG9FptiPUUW3WESlJNaIyzyaHFXMkodlhe4xaJwhJqzJHJOTBqa5J7XOIpJrRSn5Y6lU6sBftGdyaITm4sX1dKVJZO5taKxknpjRlZ8Hb2jkd47VD18rAq6hmXLSyFUCGhOK0zuSe2yiTNJWx5A5htWPJaVkaeqs4uSbiC46OSC58wAEkXhV3oX8UTkElQdoEK2rH4/Z7JlWaxzHN2hJMMJ2rjMJ29k1voFmS9rA/jDJ6odO+gidU7Zd+5wICjcqErdlE+p9MDFieYaK5MftbPRWYLOcdrR3HwgcWip2luLzLqewOI6pL8TuTXZdTABcG/jMB23sLq9Hzyg9lGG8wLcdg5fYLXU7S2Dk3t2HiHhNS0MnyVoOk1CslxE3FpibM71AgmVSJ2CX++YtB1C/2acD+zRUjBJYXFgMCIy27M7inLQjepJPtO0gmL0kiq32faRTOGdn7mBkkmkkd0OptHcj/t5+xiKnRPnfZ9WPfHNoKOh2eSlG07jcRzuw8vopkacFzf/wBYLm3o5zRc0pmN27QOSWkKqXZZInWFyVAjnEWTvZn9f01WRyCPcMxWEnezZ6bJxemY7pLSyahhexWKzfGNmr1LST2dUnaeTKG3DLax8xiWSpbPHlk+QBWzG2+GuItGrLV9MhXEqFmMtwOT3vHRqWjr49E7BtpDWU5juvBz/Y0le1SA2Yjtu2iE9sWahVsjW88RaCTRSMd6AKTVmuxdbAG0PLHHpDU+NyNGu1ksOCIzbTJST5bEOp0zXwbAdhF4S0VTT2yiWSBe1hzmDoq5WFrLEy2bQvLihGt2z56E3+uCpa6JvJsuo22mxy3mFlvYZfR7KnszOo7fvAdJJgqnRVUzjcKebQVXaHSpE5s0SghfPxHRTm3QknoWanqxmbiq2A7mKQxqI+OMq2Z2o1SarL7vm1sYjRFRaegvHdb7NHp+tpULtmpZ+xHe37RnnhcHcHon8oyqQ1pUBUgC1olJu9hvwDUlYBMIzf8AiHlG4nPYzq5m9QvcxGKp2JFUwWnmANs84hmm1yHbEGp+ysVQSbIefmLQd4rZfDTQVRElGZj7heOk9pISknsM0inU+5smJ5G+kLKdLRdPnrdrXuOB8wFF6Et+Sml1Mrhx+sM4KW0dKLXYXMKOFIv+0J8kdF+C2XJWTuJJN4FuYrlasDpq8NMsB7YeUKQ9OrCdRmkKLcQsKsRI9p6dfS9488Qrk+WgzlTozFUhIKji/mNSkkzTiTdNgHQ8kGsmKeLX/KOzyaxpl/VuoWdO7WjzzxvNmf1iV7l8Rpxy0asRVKd7Hcbr2HxDOr0PxrYOg2i3a+IPYbVBVRUe3d4gRW6FaXYJU1DTVEwG20fnDJJPiGuPyKBZpd27mD1LQ8vCYXoVa5YqcqODCZYpISUW1bHs3YouREFbdGdSlYrr9rjHHeLQuJWKvsU0s07gL8H9IrJUiq2tmgEkHN4z86JN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TEhUUExMWFRUXGBcaGBgYFxcXGxgYGBcXGBwaFxcYHCggGBolHBQUITEhJSksLi4uFx8zODMsNygtLisBCgoKDg0OGxAQGywkICQsLCwsLCwsLCwsLCwsLCwsLCwsLCwsLCwsLCwsLCwsLCwsLCwsLCwsLCwsLCwsLCwsLP/AABEIALcBEwMBEQACEQEDEQH/xAAbAAACAwEBAQAAAAAAAAAAAAAEBQIDBgcBAP/EADcQAAIABQMDAwIFAgUFAQAAAAECAAMEESEFEjEGQVETImEycYGRobHBFCMVQtHh8AdSYnLxM//EABkBAAMBAQEAAAAAAAAAAAAAAAECAwQABf/EAC8RAAICAgIBBAICAQMEAwAAAAABAhEDIRIxQQQTIlEyYXGBFEKh8DOR0fEjUrH/2gAMAwEAAhEDEQA/ANbMrkExXB25sfmN6g6pnuSgnH+BrN1W5sn5xFYa7JxxJPZ7cTF91rjxHfi9HVxdAeqzFUXPYftDwTLY1ejJS+v5SsQZZ5tGj/H12CceXSNjpGr09UBsIv4jNPHPHszuLj0Fa7ThaabtUE7D2+IlCTc1bFxyfM5D0NoK1U5kmKbWJv4Meplk8cORRZYrTR0vQul5UoFQQQDxGHJnb2kdPLJRoI1jp4T5ibvoUWgY83CL+xVlpE9K0SXTArLFs3J8mBPLLI7YVJUMjUgLzmJ8Nk1C2cp6vntOnGWzbb9ycR6GGCo2qCUGgSh/6cO4DGcpHxnEc8kIuqZk/wAZ+XZuaPp+TKCBVBKi263JiMsspXZrT0NJenAixNje/wB7RPnXROU34CNHoFsW5NzCZZvonly+EFahNZNu0XHBhMcVK7J41fYtd5zNwAAcX8RZKCRdJJEkrNs9UYXZh24EBw+FoDScdBz0oIYAW/mJqdNNkuVUBaqqpJYJYsBxFMduWyuNy5GP6TpSZs2x2lSGP2jTll8Ub/USqKH21ySbXzgn94npaMuqLaiVMAADX/iFi4nd9HunsrsFJyP1jpWjp/jaGyojKR4MR2mZ3aaZzjqadNPqFFNkwPmPRxRjaT8mqEqjyZzxZwluHdC2bkHvFJtxtsk8uDC+bg7f/LNLX9Vqw9stlutgL2F4WMVGNtj5JwjTfnoB6bE0iYO3NrXvBvk1ZTE8mPDJ5F/AU82qWQtpIIubNYXwfEPJQTdP+gyyZHxcI/2D0cx5bTGmGxKc/fxDceSVB5vjJy+xbTVrAi0w8EEwaUtBx5IuuMrVf7jOV1DPUACZcDueYSWCFlIvW42df1OllvYqtiM4EebByXZiha0xdLcAi5NrxWmVfQ9p2UIdq/j5jPJO9mat9i6qmbiystlOPmKJF462ZhejpFzuvm8XeVtDxkosT6cU0+pIZjtPH2h75xpCPDGKbN/TdYU847Fa9xaMj9NJbM6xpPTHOnUcqWP7aBb8kRHJKUvyZKS3s5rX6pPpa4vkoGyL4Ij0YQhPHRrlByR0vSNWSegdT+EebkxODoyZMTj0falqsmUpLuoP3joY5SejoY5N7MtU6h6wPo5a/aNcI8X8uj0PaqJk66V/XLNFrT5fAHeL0sdfTOkuUGkx70BoVTJW84nY3Ck3iXqMkHpdmfH8I03s0ursxGxMEdx2iONJbYYpHlArso3E7l5PmOnSY0mrGFNPKIb2BviJyinIjOHJoA1nUZm0emwucGHx443tDwxV4ANHqZk0qW7EhvwimRKKpFWluhrLT0yztYlj7Yk/lSRKuWkDnqdWf01+r57wfYrbAvTkXP1se17+OIZeEWSoyHTFcVrpwI3Ky5EXyxuCNebHyxo3E6fLKgKdp8GMyUvJgjGSewc1O1luDc/tDcbQ9Lr7KaQJLdmUHni0GVyWzqqNDefJVl33K4z+MRjJ3RnTalTMzXyVYTAPBsfMaotpo19RMZ1bISbToyS9pQ7Wbj/7GiEXuDfZPPhWRqtfszf+Clklsj77sR9o5QXT8An6WvbfJsOlyXoZgmqd91ItfgnyIpx9xD/9Jyu5WtfyDNWz3RZZuAWLHNrgnt8QzS/Ide64xVbXZtJc+Wg3MFIIChLbiRbmM6UvBTI7Ti+mZ7qD0fR9koCz/Xbaft8xaMLltkeEIwjcdCaVp6sAfUUX7Xh+aX+krL0sZO4ydHddNXBO64jycn1Rlydgz1CLM2kAkw0U3Gxn0EtMe+BZBzCpLz2LRYJqOfJ8QOLSB+garmKoO5eTj4hop3odGG6t6WaoZZiPwODF4SX+oObF7tb6MfVUcyimK+65/wCcxWKj2RyYvZ+ad/o1VX1tPmUj7BscWyPHxCTwxi7SKqDnByj34B+gaozfWasa8rb9Tc7vg/aOny9tV3ZL07zSTb/3FWoaosreKadMFz9haKtSa2kaJ8FBtS2JZq1ExGmMzMo5JJ7/AHhHCf2YlgzyjyvRvf8Ap5WD+mcM1mU2H4wM8Ho2YOfBJmh0DQ1kI02+53N2+0Ty5XJ8fB0dOvs0cuvQrtvm0ZnB3ZOWKSlZGVWy9o7HPPeC4SsVxlYvm15Uj2mzmKcL/otGK8g1VYEneTYYTtDK/oZRrYEKkgru4GSPmH4/Q9DKlrwEN0KAntE3DfdknHyF1NdKdBc2twfEJGEosRYpWc/MgrPO9sXuG4NviNjqrRphinL8lstr+olaaNpYICAw827wFClvs04vSSk7M3UaiyVLvLNr8W8QWrRsUeD4SNZ0/rpeW283fsYnKFP9GbN6ZeBsla5CHeBbJhaW9Gd4AuXraA2uM94V4/JN4W3RdJ6gRv7TEEnxA9qnyRJ+mdlFK6TGZFSyjvDSuNNhSdWxd1LpMuao2vZV5UHmKYcko9rZ0Iyb7MHWUbyz6MtiVsWvx+do1xafyZaCXGuqFcismJke9f8ANfItAn0Q92eNKSqUQyvnNMmS3mAKjAAAdljlSjSLxT91O+z6s3pPvLv7eO+IP5QoEVGM+Xhd/sJrKF6lVeVc5sVPAPmEtLUtCZsTlJcHSCJXTLgAEC8IpL7NWOUccVBLo2WmdQAyyss3a+YjPHbTZKXpnbrssWos+/J8X8x1apCPHV2jSUFWzp7gM/tGecEnoyuG7LVlhVJVcwHt7Z3bBJV0W7ndc3sRx8Qz30P2A6hOUg2+oZh4porFW6F1aJU5VDorMOTDxuL0yixSYBX0EmahRW9P4HeGU2nb2UjinHrRjW0UrNEpp1kJ4v8AxFlkXYI+hyXy5P8Ag1Om6LQoBvO435MTllyeFQJen+XQVVTaZgECLtzj/aFTnd2aIemaB5Qlqu2WtvBhnyb2x/bQZT1sxZZX9TCOKbsV4YpqkJRq8wMR/m+8U9rRpWJcegij1KeXswuAIDgktEZYofR5N6smM4ULxgR3s0rCvTwojSdQzNzb1vfHEGWJUqB7CLZ+q3/9h5gKDDHBHwiqXr81Zg7rwRHezaHlhi10TrK8sSLXHb5P2jlAnHGl4E9VIqJrXbFsAfEUSgi0Xx6JUXT0x3ClrDvAlOKV0I837HB6YlpcE3N4RZmxY5/J9K00yiWAguXIZzUuwKumljgkE8+IeKBHGr70DzdRO0qOfMFYy6xqT0X6TNUEMz+4eYWcAZMbXQ+k60igkHnmI+22ZJYb7Rn5eohXOSVJJi7i2UhgitUHVNfKmKdotcWJHNoSKlHsSXpr8A+m6NJVG2uLN57Qzm2+jO8Xtx4x0g+u0KW9mYhgEAFoWOVpUifGTbsqk1tPKGJYPYnmA+T8miGBzf6Etd1UZZKSgApPiGcV2+yOfJDDJY3v+CyTLrWUMJbkHMC19o2rPjiqaNNW9Gsrbqdtvm/eJLOmqkYo+pt2xW4q5f1j2g8xSoeDTDLGWmE6frTbx7toOMxzjraJ5cMZO4s0tFqz+oOCv3iLxx4mTL6eXVBNVrKEsARjMIsbQ2P00jLax1NLA9hBPeLRxNvZ6GHBStmf/wAWLMSAc+Iv7ejSsUbIPqD3NlP63g+2g+0vANNpHdtxBuYZcUdxivJdUS5jKL/5YC42BqC8nlNpkx+Li0c5RQZTSQWtPPLAEkAeIFwO5w7L0oZzXAJt3vA5QE96C8bITdDZfq/4YKyph/yEwyVRTEGQSYRyTJvKgeop8q23N4ZMKmGS5RvxmFsRzL3p0LZWxhbdCLJQRMplv7V+2IXkw+462SkaYCw3ix+I5z1oSWXQTNoUFyL44hVJie42gIOygEkDdxDabFbbQTKvuHc9zCt6OI607lgqKePHMdBKrYsZbGFFpKKguvuIzeElNtgeTegeq02TY3QAngwynP7HWWSemATemJLDkgxRZ5lf8iQA3STD6XNu0OvUfY/+U+gSf07Ob2XFh3tB92PY3vp9irUNMnSD5HxBUlLorHK/AC9e/HECVoLytunEdaNp1TUL7Tsl8An+ITnGO5EM+VJVRrqPoCWgDTHLefESfqm9RR569a7+JVI6bpZk6yLZlzBnlml8ifPl/wDIaZaPbjOIh3sX3mSaieYVYkgd1jlKMSbmlou/w4AW5XwcwOd7Ason1fp+S5sQF8WikMskaceWVGJ6k0ybS2aXMJTv8RojNTXWzbgmm7M968yY1gSSf1g4/wBm2UnLSNLo/TSn/wDY5PaOnk/+pGeXitGv0/QJCA7VH3MZ5ZJMwz9ROwSdpOSAB5vbmGU/spHMyEmhN9pAta8FyVB5l1NpwyHAtbiA5fQksjPDI229NcX9xP8AEdd/kHkDyJl3bx2gtUhr8F9LOuSqr/vHNeWI9BEySTa4ELaOTIVlMSBY2zkwYtBTAqiSL44EMmUiz2oVQgN7ntaOV2C9lkumDBQSAx4gOVCt0Xy6Ey7G5tA5WJzsOqWCi9swi2ImT5UG3MDyd5F1cJQPusCBxDx5Po7lRdQoCoK/8ECXeznINVu9oShC3ffmOBQPOGcgWgoZFM6UCpNznxDJ0wstky9q2J48wO2dJ7BvWXkXsINPoNntZRh0wL38x0ZU9jKbRz3WaEiYgZbXa2O+Y1Jpo3rKpQTZ0Cl0t1AztRQLRlc14PKnk5SbfdjWsrlRQrm5OLQsINu0ZqTkB0SywxKLyOb5vBk35K8GlSHKTHAHuERaVkGontZPaWt/iOilJnQipsopq4vLDAcwZQSlTDGCbEtOJizGJu4J7/xF241Rfj2Fa7ISbK27bAg3NuMRODcXZ2GTi+zmvS1P/eZT/lJF/wAY1vSZ7Ln8GdAqaa3pm2CYzxl2ec8idjFVtm0TvwTbTdAOqzW9oUcmxh4UPBEGp22jbgj9YPJeRrXQLInzpjbNu3OW+IZ8UrObSQRqM4ylB5P7wsakzobApkszF3qNpXm0Onx0x73RZpc4LLZssAcEwJ7aQst9Ay6nMckFLDIvDcIoMVoJDmwF7iF0FL6Bp13JW20Q2lseJCnQhrWuvmC3aCwxaZb+24PIN+ITl9k2/wBhUlXddrtY9oDaTtInpbLndjZSPxhddg0F0qgrtxcQrfklN07Eeo6Pvm+oM25EWjk+NHKSTsdUKjbxbsIjIWU76CJ8q+BATOjIHdsG2dv7wweXkGo5cxz9O0fPeDJpDc0hglORa4idiPImeSKS7G+RBctAlkpHr0VsWgcr2csqou/pSEgKSsR5U2Yjqlds2Ux7MDb8Y1Y9xaN2OXRsZVcJiWXm0Z+PF7MMsdOz2bQrMtaxIjlNx7Bz4u2JtU0yYD7LqBFoZI1seMuTsJpJc0IoOTaEk02PoZVE5myci0TUUtEoRUeiFN7FKhbLyIaW3Z3FXojLXdZjgA8R2kM3qg6pmf2nNgVCnP4RKtpEYfmtmA6M0zczMM3Y/vGzJKj1M2TjjOjTqNCqhrYjEpO9HjLJJyZ6ksHGI5tjOTWxLWoPU9x54HmLR/HRqhOkFU8km5I+0CTQsp0wI07I4ybHJMMmminuci56NT7iPaB3hbB7rWgZ7S5RKC4vmH/J0wqW9lWkWYOrAZNwB4MHJ4oMptF82UiEj/KOf9IVW/5OU5NCmt3zn/tWRB+ZiqSit9jQlIskU23Lnc0Bu+inNg81G9Rc2F4ZVQVLQfPsBxf5EIidstlMCAf0gP6FJetclTfPBHaOryjqIUiDftsQSfq+I6XVgk9DzTqZUDDnOTEJybMmR9Voq1acgsOR8eYbGmNiTfYvkzGc3HYcRR0izSX9jnT5SbMjJ5iE2+RlyuXLXQTLlKBiEbbElKT7IMiucDjvBtxWwqTirBpNSFLbrDP6Q7jfRSUXJKi+kXcb8jtCzdaJzfFUGugtmJoins5x1UN9RLS2CwH6x6ENRs9fA3xNlRaaiLjnvGRzbZinldk3piBul23fvBUk3UifN9eC9Qrrnn9jCbiwO4vRUdOB7mG9wb3WJ6OuDi3iNE4NOzVx2wpZZYfV9oS6YrpHtS4uqgY8wIryCPVlWuzytPNCkW2HH4R0Fc02NhgnkTYo6GsJQvg8mKZuy/qU+KG9TUMzYGB3hIpJEIwpDOjCjJPMSldGfLyZZVUKkhjbGYWE2tCQyuqFmp1g3qEOO/zFscaWzRixutk5U/DXN7c/EBoMkkyMqnZlJ3Hb4guSTByimLP8OILDcdp7HiKc7RZMsWhKfTkDv94HJPs7lYPOlhrre47jxDJjqgdGFrKtgMXPeG/kLZ4JDk5NljrQQea43AHMFFNUWFf+0kD5jidBkhrWhGAlPwQ3b4jl9HJljKCbXtjBgWBlqO4l2B5PMDViOP6LKb35PbzAejpaCKaply1dxz3ELKEpNIhNOVfRRKq3me6UuIZxUdSY1JR2MqZZjSrMtmOMGJXFStEJ8b7CZC7Ft4hH8nYsvk7M9W0+5/qIsbxpUqRqhXQZp+pFCEYG3m0JPGntE8mNT2HTaouvsP3+0IoqL2TWKmmzJdX3UKwXgg7vtGnFtHoenfg1mkT1mywQfqUX/KMs04sweoi4yJ0l1upyVjp72vIrqUUxIdXEqYwsSCTx5i7xckisY8oUwtNdUi/EI8Q3sIXdLMhIW9ywvb7RXNfG/oOedbXk1NRJspKgXjHGVvZkjO5JMX10g7Ae8VjL5GnDPdMz2q1NqWcbZtbPzF4r5o1Q3PRR0qp9NDuyYOTtlc7+CNYKQlrm3EZuSPO92loo1CQRbb2MNCX2NCVrZ9f1LqGNwMmO/HYXURRPXbdZfufsTwIqt7kXT+htRTJcqSxmOPknzEpqUpLiZcinyRl9R65O5pcpAABfceLRpj6ZVykykMNyEmj9XTJ3qF9oVBzFJYoquJTC+al9LyONN60l+mScqOTCT9O3IHFSXJDemT1C0yUAVmKD+MSetPwFNRJU0kyzsYbu+O0BtS2g8rLZ00pjYXB4EBJP9AYunr/elgJa98GHX4vZZS0OqbQwV9wiUstdGWedJ6Fs/TlQ7SCBfkxRTbVlYztaLjTAABcgGBf2NZbVAS13WwqkkfaBH5OhOWmzl1T1NU1DHZ7RewA7R6Cx44DYYuceUtH0/X6uUUActYeIHCDXR2RTjJcVaoc9PdUy5p2zfYWx8XiU8TSuJ0Jwmtdm90ytSWvpKbsO8Y5wcnyZHJic5WG01aHRvdkePMK4VIlKFS0tEaavBuGwfEdKFdBeP6LJsvdlReAnWmBSrTCKGXcXYC8JN7pE8smnSANYULYrfnIHeK4t6ZXC2+zLdRMZykh8AWA+Y041x1RswxSdoadDTAZCkmxFwfuDGfOnyJ+r30OaidabbuRCpfFMy446oRazRlGWYB7SbN9zF4S5KvJfHk4yrwwU6WfmD7iK7WijpIvvQ/8AaLf7Q+WuLJZkpUv0btq4DDYMYFjvoye15RX/APp3x8d4P4jfgB9QUV5Ey4FgpN4bHL5Ir6fL80jKdLsWUE9o05NM9HLThs19O13Xd4xGeXTo82a+OgqomgZ7QkVeiUUyDyRt3Abb8xybumNGT5UxRNkGx22+Ytf2bIteTm/XGpgAy0mfScj5jXC4q2gZ3WNzT6HXR9KkyjebOsdytk+AO0JmbU0kcsrlBSrs55p9BNnOUkqSt82457xZz496RnwvLJ8VqPkeaXoYlzHkT56opsSL5uO0cpPjcVZpx4o4U4qWmdC0qrlJamWaCAoII/1jNOEn82gSp9Ic6YqBmfdcnGYjO3SJZE9JF1lUsSwgbfR1tpUjPz3ZalTu3KcgeIsqcaNMVa35HD6k+WuLDtE1jj0Q9mNDaQBNQbrGIS+L0ZZ/CWhXVSglypG0HMWjvs1QnyWzP63qXqKVQgj/ADZ7eIvCHHbKRjy6OfUFX/TVJd5e6Xc47C8apRc41Y/uSU68eKJ63rO5j6S7FMFQpb2aIKSTbEIW7ADBJ5g3WxMmOMmkkdX0SaRKW9i6ixbzGSatizSRak1kIdfpJ9w+YDV6YlboLpZYmP6nqAEci/aElaVUI6XQwrtWEvAbtxCxx3tkVC+1shLrnNmOF5/+x3FdId41YZcTOYTrQlcTP6jQqpOCBn840Rk2acL2Q6Ocekw8OYXKvkNnTaQ4nghwd32hP9NEIpWDf1BZiGa4GSD8QzWtBjBK2XisBheB2/oWdO1BmCygLYC5+YrlSjs6bSpfSNRKpse7JMZXL6M0p70Wy2VGsSB8QKclYsvkivX6gei4DD6TeBii+SD6XG/cTaMn0dIuvIycfaNWWR6Od8YGkqXsCQPavf5iMTHHvZ5LOLlsdrwX3Qf4PKmc7y9uBfv8RyUYysWMIp2hPq15MqbMVydqkn7xSL5NJostnH5Y9eaTb6smNqff0PhUcytR1W/2w/WOo2MhaaWpTYbEeQMQj+MuS22S9Vm4r28a+RoBr6UtFKRQEnNYtYZ+5gcOc3KXQ7bhx5umzI1s8TS8xj7ifzi6da8F/axyjyl2hlo2pSUmLNZj7RYqIE7apMmpYmm4vo2Oi6+J5Cj2q3EZ54uKvsEZKaUomnlk7wr+4ERn8WhZVWgOXLAqV82OPAhm/gPWn/AXqCHcu220tCwetiJ6oa6jXJSyN7ED/WIwg8k6MLfOds5jq/U7Tg5W4XOB3MelDEotI348Ta3/AEZOZpdQQCqOWJubXJt+EO8unsT1GOUMaUO72MOmqmnQPKqw4B45uDCv3JU49gx5Ixx8W/8AyXdT6TKVVnU00TJZGVJG4H7QccpPUlTK48mRyVO19GZVy7hUBLdgI5utCz9X7mXjiW0df0imKU8sEXdlBb4PiMspXJlpttlrymH4nF4CaYt1oMq5UuWAdo3EZIhYOT8kluXQEUVzk3IFxDW0U1QVTzS1lAvCukK/saUswgsjJiJyS7TIy+W0wDV13rtHbvFIaZTGtoV9IDYZx5G4Y/mGzK6RbO04r+RzXy2YggGw8QkWkjPF09i6ooZhXBsTyTDxmrKNWqsuk0O1QPUGIm227oPuJFfTL7CEIzf84rlXJWTzrs2jSA2eI8/lWjz1Nx0I9VniUSdu9xGmC5fpGyC5LRmeqdd3SAApXfg3FuYvjx1I0+nx+Rj0/TbEUnFhCTfgb1Lt0i9qssNovYmO41slxRPUE9ijdYjtCwewJAq1ftW/AMPWxmvKI1zpNVpfG4fhASa2NGk9nNqrp+bTH+oT3ojcC548xqhOK0/JBwWKTyp/0hdT2qqkzWHpLuBY9haOilVo7Fw9Tk91pqv9z7VpsqdVMdxCcbhngdhBUNV5OyvBmz3JvSPtKWnM0I4cyyQN3Bt9ofi3F12NjlirhCLp+WaLqbp2lFP6lK9rGxuebxHHyb4SQjwJwqOgroXR2lvuIuNuPGfEdkmuFI0xxrGlFeEdIlBQpIxYcRid2Z5SdozqN/eU5Um4+8aPDRpS+IVqNPsZWDElchfMLF2qJLZ5r9IZ1MS5sRkLHY5KM6ROkm6Rj10tZkqxGxQRduMDmNF0zXKScU+kNZXX9LTFVSUzBRt3Yz8xN+kbXylR5vqMvjwKdV6goayYWmStnyLAn8opHFKEajKyuD25JKWzGa7MkiZenLBPnzFJycIq3sz58ig1PG6L+lKkS5pm7d72sg7bvJiMI+422y3oMblyy+RuvWNShcMRe+ABwYu8eP6L8nG1N7/RoenNXaotvUkg834iOSKj0WUWu+0O61nYjx2HxElSQEg6XSb5isgIFrH5hHKo0ybfFtsYyacSn3EEg4sB3MTb5qkRcuSaTG0ulB9x7xBzfRnlka0hbqFMAStjY94tCWrL4clmb6YnBauajCwPYxbNfFUaclyxNo2MhgC3Fr2EZZLoxSTaRTPoQ53GGU60FTrR8tGoHAjubDzM5KpWwwaxU4jTySNU/kmn/RrtJqi62IsRGTNBJ2jzc0aYLUqHmEEYtzBjajZfG3CKMZ1HR+pUSpF/avuMascqi5HoYJWrY9XTyyBVbA5hHOnbIznthC0RBCqQBb8YTkuxHkVBE/TlsGJuR5hVkbdE4ZLdUKq+ksQVAKi14rGXhmhSvsE6olkSWMkXbbBxunsC5NGe6Gqp8gsKtdtOQSxe3Ji+VLLHX5eDJwyq29JGW6q1YPMZKZAtODjaOfvDRvFSatjvLnSTivivot6Ek05mOZ0stYYB4Ec03H4s706jbajX8htf/ReupygB4GLw0VNR7NcssUkmUajVSXnCVTm8p7bgezfEPFSSuXaJ48ik6X/o6HQySktLWCBRGJ1b+yrdjWeECXfk8RNcr0Qt8qEVIymqJbhRZRFZJ8NFnfH9j+Tpis/qs/HCxGWRpcUjLLJxl8ULNTaa24cbcj4EVhxRXGvJzLWtZmTnZblFU2AHe3mN0EoF8MfcTk/6J6VS0U4BZjsjd/mFnz3SsXL7eVV9eAmq0/TJTEF2cgXwf9InGGWrqiEYemW6WhDPalaYuxWEu9zc3xFePx32NjXp5tJrXYz0CbRiqO+6yiPbf+YEoyUKjVlHkx4/jHV7Qym9JLUTJr0rf2185ue9onLI40p9i43Xy/4x10/ofpr9W29r/MTnO3ZaTTGc5rB9pvbEKu9iPaHFBVhAoPiIyjy2SnDk6L6bV98wobBR+cCWNRVoksTpuhm1aLhViXDVsisT22RUkt7zwMeI59aC0ox+Jz/XLpWhgbAnkRuW4I9D0yvG0zXUssixBuCLxmbvshOraHVLYoIhLsx5Py0UTeTmHSVDLoEk0Cm1+3EM5tdFZ5HQbU+xCEtuMTjuWyCucrYGAdoVSN4zf5ije78Fkq7MnqDOtcu/JYC9vEaI8Xj0bcTXDX0bWVS2AK/jGRz3TPPnkbbTJzpXccwFLwdGXhiOuqgrMjE25jRFWrRpgl9CZN5J952/xFdV0VSRR1Kz/wBG/pk4yfNviOg0p2wVadHNZdTOmyZqvMYy0ANjnN8Ro5cldUzNiUskJrJdVoj0zrjUxPsDhuQ38QsIrIlGX/ch6TNkguKTaZ2XpbTqeZIV5YXc31YF7nmMmdyhKmaZZ5Jn1T0PSsxZhcnjMIs8+hVmt20Z6Z0jT0izJhybHBPEXjklJpI0YOELcV2WdH6t/UynTj0v1EUzxUJJryJCV/06HazmnOq7cAflEWlBMbUVYHqqmnqBMC7lIAPxDY6nGrCpuSsc1lBv2tuKhbG4MSjkrRFyV7AqyoW7KHNyMn4tFIp1ZeK/RgkppVTPEtZgTa+QeXz2jU+UFbVjwyxpfrwJuuZCyZ5RVAsO38wPcqCZj9V6hxVLtmdVVIBY2gJ89t0ZoQwOKlldP9eT2Y//AGjEFzXUQ5sylUcSpDDp+Qk6ekuYdo/f4hfcdftF/TZI55qORbitHZKFUlyDKpxkH3H/AFjO7cuUy8/lLXSKJ9RsJBye/wAQyjeylos0ymN73Fj27wJyDdIZ1FOCtj+B8QiZPkKaShZJ4mM1wxtFJzuNI7+HZrHpVORgxkU30Y1NrTPSo22aOveg3vRkuvKUL6bryI04JOUXZq9HkuTGWkVfqShbm0JJUw5o1INlNtXaTm94Xt2RcU3oqnbyTbiHXGjqK6us9OYCcLfMLBclR0l8OQXq087LpkniExqnTFxoXdPqzMzO+RysWyulSR2TWkI59X61eNudpC/hDwjUDZ/08JvZrbLeO8YkuR5q+ZGrfahK8mOjt7DBOUtmDM4mcxLbu0b0viejGNdDCmPqKV+kwklWwb6ZCjpym5HN1tyY6T5K0BPjswfU2n+mX2NtR+32jTB3Gi6XNVfaozMnb6ey/uUk/f4h1ClaZl9PwUfYUrad6CtC6hn0z3lsQLH2k4/KE5qaqaswQc5zf6uyyo6oqZlnaa1wbgDH6QYzS6iPuWLm3u+i3/EKuoOy7uXHHxDNpK6SNOPFkSTXn78DBKCqpZJsGUuRfb4+Yi583rwOsft46fZtekNQnMhBXIXB+YlljHTYGrtXot1qombdkw4JFzb5g41G7RWGNJGqpZksoqFhewwTmMslJPkjHk5KTYqq9OVZhF73HP3isZtxNGLJaOSdUaM9NUe0liTuBHbN+Y2wyOS5kvbancFyA6qvWd7pgPqcE+fvFFGMv4NmLJinG5LfTFzoDkC8TljXghkwYpRcoRuhnp0qXJl+tMG7JCp5PzCxhX6DFQ9Hi5+X/sDaaC9QrWsS4Nh2F+0d3KyHpsbeTnNbf/4di02pWUpRFJLi94zyjyfJs0ZIW6XgDqaoydzMPqtjuYaMeTOk+KHGmBGs+0rcd4jO1oWbHSyr/IiLZncqBZtPtYjtyCe0OpWikZWrCKKabG5v8wk1snkivBd6ynvA4tCcWtmc64mAySbZHEaPTqnRo9MuOz7pYj+mTOTzAyXyKeovkNko/duJvCOeqIckjwtaGoNgXUlA8z6O2beYXDNRezoNOFWXaSNyrv5HbxDZP0K5PwT1GUiI7j2mxzxAg5PQ2O5STaMp/wBPpu6aWwdzNmL5l8WbPWprGqOg1jA2U5jFBNbPJxprYAJZmO27AXj5il8Y6L3xWgHV9NlLLcpYNyfMPCcrVlcWSTdMU0K3W4NrcmLSdF27JyNS9S5AuRj7wHDiKrd0BdQ6QtSqy7bXAJv8x0ZOO0Ui/s5rP6bqZMwf2WJv/lzeK45RTuzFDBPDlWRK1+h1UdHTWUMibT4MH3Ypm7Iozp0k/wDnYXpvRUwOrPY2yR2jnmjWgypvl5NnRyESzXUOObACwHaIO340LKdugmiqA5dnA2/MCUapIk7StHqVUuTNBVRtbGI7i5RpiSXJAGpTPVngJxzn4h4rjHZbGmlsIqNM3lHZrEHtCrJVpE2ot7GNZI3SwpOe8JGVSsXTYmlUazAUcd7Bu4EUk62i16MB1L0i0iZZAzoT9QHH3i0Jxmr8klixvtabtiDUqQy3Kqb28CKU6TQvqOUa9m6+i2mo59RtlgEqDjGBfvAlkW0B4s/qGo5NJG16a6aEpveCx4vbiIynrRt1GKS8G7YpLVcAtwvmIJORllNtl1JQh23TFHxCTnSqIk5uPXY1qKdChwLRKMmmZVOV7E1Nqe0sAPaOI0Sxp9mp4+Sssm6gZgPtOICgoPsWGNRK9OZluDfaY6dPZWcbLBMux29o5qhUtbM11hrcpZbSybtbgRow4n+Rf065SpA/QmrK0raSNwve/wDEDNB3aK+og+x1P1V+2IVQiZFifbBTVzoPwKe0aeoqwHN+IyxhaMsYaEk/U5ctj7toPeNEYSaot7d7Zl+p9eM+X6ckG18nzFIY+Dtm70mBXbEXTVTNpZobadoN4oqknFl/V+lc4fHwdUlap64UymHuHu8iMft8PyR43t8VsY1EoIu7dkD84lGVuicJcpUJpkgzE3X9x/URe+LrwaYtJ9BFBQ2Vs3JHEJOexJT2DStM23WwU/ENz8j87iDzwyzQDi/fzDqnHQyZD/FHU2sPb55jvbi9nOJ9UVu623N+Y5RoKSJCo2ru5jqt0F6AKujEy7rcHkiHUuOgpIj/AFZChRx3BEHjuzmkzxLC/e/6QGMVvMKujDHY/jBXlD9oOfUipsCCP2hVBPshRKiqAGMxmZj47R0k2qA4JdH0ueomFhe7duwgNaphSYdT117hh94SUPKFpi+panaYR6K382hlCSXY0JSuiyVKVXvYKLcCB4HcmHTnXeovYEQEnVkrdlNO6GY1zcpgXgyT40BPyGzalyQFsF7mFSilvsThu2M5MsMASb2/WINtEZOnoFlUqMzC1sw8pNIf3GohkpApK2/GJvasnJuSsTaprciX9Ti9+BGjHhmysE3VKzM6h1CXY/06ng//AGNCxqK+TNePBN/kZvTNHefNG4E7ibmHy5dG/FmxYI/H/uaWd0cqi6NZh4/mIxzyXZB+qjlewFJ0+U1lIcfPOIq+L70HhGXTIHX5x5l5+8HhD7E/xmz7U9QqKhv7XtHHzaFiow7Dj9PS2fUXT7X97bvO6A8rY8pY4LQ8l6VsYKoBVhyO0T5WtkZ+ob2gyr0H+2b8WxE/ct6Exeqal2ZGahkt7CytfkRqUm1s1ccWRDWR1NMVAs1S3/kfEK8UZO4md+kcHroZaHrsrf7ieLZ4H2hMmKTWiOXDIfytSkjdZhnveM7xzaIPFJ0hamsKxJJHNot7TRRQdBdUyTQp3DHGYnFSiwRjXYprGRGyNxvk/EUjbLbSsvenS4KjDDtATfQtuyKSChFjcHzB5JrZ3XQc8sbbEe63MJ5sW3Yrq6Bttxm0PGasdMFlyxknBh9jaK6oH2iCmOiSTM2tiOpCtsItcZ48Qpx4lI7g2Fh8RzkkxW/thZoCoyWhFO2Ja8AlTLKsMWFr3h07Hs8kqxuSRbsY5vwdSo8qqeY5Ur/y0cpJIFW14CqGWPU9wxwT8wsm60BvToYanTlZVkPzCQlb2RtyaJ0s5kRSzY8QGuTehpQTZOq1+RLO4nPxAjgnIn7M6ozWtdWl/bKDC5teNMMKhtmjF6WTatC6m0ZpilrXbyc3jpZd0blOOKNR7HfSOi2Zi/PERzz+jHmztRvyzWy6KXLHtUCM3JyezA8spaZmNVrXlzfZm5yPiNsIpx2Xxp9FFQisS6qA0cvpl05RWi2m0gFQSMmJynvRdZ2lVl8mg2kWWwvzB5IlPNKR9XytzWTvYEx0HXYl62H0sky7b7YhG+XROTTWg+ZMDAC/4ROmiMU0wGTo0tiWPN+IZ5JIrLO06oW6po9wQlr/AMQ8ZeWasXqWLRo5A+kY7xTn+yz9QpdkpujLuByCe3aO9yVULzh2C1mgGxKnI7QVma7GU4CoaPNJ2rMYWFzmKvNSuiijgfZ7I0qcoO6aTn7wHmT8DNYukB11dUSpqqHvcYikXBx2gQ9LGb0xrpetVdgxVZiqOOCInOOL+Cc/S8X2HP1RO2e6R/tC+1jvTIr0s+z4dZTAdvpjjIjvYg92B+jdlE/XZjZ9AEGCsUV/qLxwOj6RqTZdpJAHjMc4J6TOljaLRrUvlgR+Ed7T8EnBouGuSLgm4t2tC+1IHtyDJfVckYUi8L/jvyRnimwyVWGoUXsoGb3hKUHon7TjtnzUTW9r3UiO572h7vyBGiAuPUsfEOpv6HpFyPtXcxFlP5wO3SBKxbVa9L3A2Y/AHeKLE6GjCT8Hs/qCay7Ul2vi57QFjgnbYfYbYNL0ueWuXbbbiO95VpFuGNMkuivu95xyI55b6DHJGPYbI00En24HaEb/AGJL1DY+kN6MrdsuPESpTlVmHLJy0uz3RdSDBjbbniOy49izg3G2WVNfcEA2PmOjChY4hbTyyXLNyP2h5PwaFqP7ClqJYYgjnvC8G0I5Oj7f/wCUGg19nsyZuAUm1oFU7ClRRL042azHm8H3KYZNPTITVIJAYm/N4ZM6KQw0yRYe43ieSV9Ep6VI+rZpL+zsO0COls7HH7AqaRNNy3tH6w8pRKJpaROon/2ih+vsY5L5WgJOymRRnYTMYsbYtDOe9B612RlTipGMHzHNJocr9ILMyL37CDdx0EYLKsLbBYxNtdiX9MzHUNOqz5TEAYMWx24tGrDOtjrQ9MWzTDwe0Tyz6iQyZWpaFs+nMxnASwH6xS4xSKQySd2X6bp8pVYv7nAyIWfJvXQr9RPweUtKHXI9MXsojpUnrYffml8mWahpvpIFuSOfmBCXJ2dHPJuyFTpyFPUVbGwxBT3TYyzysXzqFWAsLsYbryWXqJLwCv0qwW7WuTe0N71vQf8AKXkvpdDmoPazD4+IDzLyTbxvYo1qtqJS+yYw2mxHiKxlDyi0cEJq/oQydRqJ8wKHYkwecVugwwxbrx5NjR6TOuEmMWFok8qq0Sk8alaG9FptiPUUW3WESlJNaIyzyaHFXMkodlhe4xaJwhJqzJHJOTBqa5J7XOIpJrRSn5Y6lU6sBftGdyaITm4sX1dKVJZO5taKxknpjRlZ8Hb2jkd47VD18rAq6hmXLSyFUCGhOK0zuSe2yiTNJWx5A5htWPJaVkaeqs4uSbiC46OSC58wAEkXhV3oX8UTkElQdoEK2rH4/Z7JlWaxzHN2hJMMJ2rjMJ29k1voFmS9rA/jDJ6odO+gidU7Zd+5wICjcqErdlE+p9MDFieYaK5MftbPRWYLOcdrR3HwgcWip2luLzLqewOI6pL8TuTXZdTABcG/jMB23sLq9Hzyg9lGG8wLcdg5fYLXU7S2Dk3t2HiHhNS0MnyVoOk1CslxE3FpibM71AgmVSJ2CX++YtB1C/2acD+zRUjBJYXFgMCIy27M7inLQjepJPtO0gmL0kiq32faRTOGdn7mBkkmkkd0OptHcj/t5+xiKnRPnfZ9WPfHNoKOh2eSlG07jcRzuw8vopkacFzf/wBYLm3o5zRc0pmN27QOSWkKqXZZInWFyVAjnEWTvZn9f01WRyCPcMxWEnezZ6bJxemY7pLSyahhexWKzfGNmr1LST2dUnaeTKG3DLax8xiWSpbPHlk+QBWzG2+GuItGrLV9MhXEqFmMtwOT3vHRqWjr49E7BtpDWU5juvBz/Y0le1SA2Yjtu2iE9sWahVsjW88RaCTRSMd6AKTVmuxdbAG0PLHHpDU+NyNGu1ksOCIzbTJST5bEOp0zXwbAdhF4S0VTT2yiWSBe1hzmDoq5WFrLEy2bQvLihGt2z56E3+uCpa6JvJsuo22mxy3mFlvYZfR7KnszOo7fvAdJJgqnRVUzjcKebQVXaHSpE5s0SghfPxHRTm3QknoWanqxmbiq2A7mKQxqI+OMq2Z2o1SarL7vm1sYjRFRaegvHdb7NHp+tpULtmpZ+xHe37RnnhcHcHon8oyqQ1pUBUgC1olJu9hvwDUlYBMIzf8AiHlG4nPYzq5m9QvcxGKp2JFUwWnmANs84hmm1yHbEGp+ysVQSbIefmLQd4rZfDTQVRElGZj7heOk9pISknsM0inU+5smJ5G+kLKdLRdPnrdrXuOB8wFF6Et+Sml1Mrhx+sM4KW0dKLXYXMKOFIv+0J8kdF+C2XJWTuJJN4FuYrlasDpq8NMsB7YeUKQ9OrCdRmkKLcQsKsRI9p6dfS9488Qrk+WgzlTozFUhIKji/mNSkkzTiTdNgHQ8kGsmKeLX/KOzyaxpl/VuoWdO7WjzzxvNmf1iV7l8Rpxy0asRVKd7Hcbr2HxDOr0PxrYOg2i3a+IPYbVBVRUe3d4gRW6FaXYJU1DTVEwG20fnDJJPiGuPyKBZpd27mD1LQ8vCYXoVa5YqcqODCZYpISUW1bHs3YouREFbdGdSlYrr9rjHHeLQuJWKvsU0s07gL8H9IrJUiq2tmgEkHN4z86JNb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s://encrypted-tbn3.gstatic.com/images?q=tbn:ANd9GcSzx_Zns5m3Sppa-nImKaYtUQkRa7MgvRaUSnGKWXrokGdKcOA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533400"/>
            <a:ext cx="6015179" cy="4962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laptop user\Documents\My pictures\P2V\2012-11-07_0001.jpg"/>
          <p:cNvPicPr/>
          <p:nvPr/>
        </p:nvPicPr>
        <p:blipFill>
          <a:blip r:embed="rId2" cstate="print"/>
          <a:srcRect t="14641" r="21795" b="21340"/>
          <a:stretch>
            <a:fillRect/>
          </a:stretch>
        </p:blipFill>
        <p:spPr bwMode="auto">
          <a:xfrm>
            <a:off x="0" y="0"/>
            <a:ext cx="7239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7315200" y="914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15200" y="18288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15200" y="27432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3352800"/>
            <a:ext cx="609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62800" y="55626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</Words>
  <Application>Microsoft Office PowerPoint</Application>
  <PresentationFormat>On-screen Show (4:3)</PresentationFormat>
  <Paragraphs>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I.S.D. 742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harel sharp</dc:creator>
  <cp:lastModifiedBy>harel sharp</cp:lastModifiedBy>
  <cp:revision>4</cp:revision>
  <dcterms:created xsi:type="dcterms:W3CDTF">2014-12-08T14:59:37Z</dcterms:created>
  <dcterms:modified xsi:type="dcterms:W3CDTF">2014-12-10T17:29:13Z</dcterms:modified>
</cp:coreProperties>
</file>